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6" r:id="rId4"/>
    <p:sldId id="267" r:id="rId5"/>
    <p:sldId id="268" r:id="rId6"/>
    <p:sldId id="269" r:id="rId7"/>
    <p:sldId id="291" r:id="rId8"/>
    <p:sldId id="264" r:id="rId9"/>
    <p:sldId id="258" r:id="rId10"/>
    <p:sldId id="276" r:id="rId11"/>
    <p:sldId id="277" r:id="rId12"/>
    <p:sldId id="288" r:id="rId13"/>
    <p:sldId id="289" r:id="rId14"/>
    <p:sldId id="290" r:id="rId15"/>
    <p:sldId id="283" r:id="rId16"/>
    <p:sldId id="284" r:id="rId17"/>
    <p:sldId id="278" r:id="rId18"/>
    <p:sldId id="279" r:id="rId19"/>
    <p:sldId id="280" r:id="rId20"/>
    <p:sldId id="281" r:id="rId21"/>
    <p:sldId id="282" r:id="rId22"/>
    <p:sldId id="270" r:id="rId23"/>
    <p:sldId id="271" r:id="rId24"/>
    <p:sldId id="286" r:id="rId25"/>
    <p:sldId id="260" r:id="rId26"/>
    <p:sldId id="287" r:id="rId27"/>
    <p:sldId id="272" r:id="rId28"/>
    <p:sldId id="274" r:id="rId29"/>
    <p:sldId id="275" r:id="rId30"/>
    <p:sldId id="273" r:id="rId31"/>
    <p:sldId id="26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0C32EA-93F4-42AE-8DD4-E9B99212CDC3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E70C663-3A01-460A-8349-D6971ADC48B0}">
      <dgm:prSet phldrT="[Text]"/>
      <dgm:spPr/>
      <dgm:t>
        <a:bodyPr/>
        <a:lstStyle/>
        <a:p>
          <a:r>
            <a:rPr lang="en-US" dirty="0" smtClean="0"/>
            <a:t>Upcoming Events</a:t>
          </a:r>
          <a:endParaRPr lang="en-US" dirty="0"/>
        </a:p>
      </dgm:t>
    </dgm:pt>
    <dgm:pt modelId="{0A162C61-0A07-409E-93B7-9218F4D63504}" type="parTrans" cxnId="{0262542B-5B30-4594-82A8-DA10B0E70FF5}">
      <dgm:prSet/>
      <dgm:spPr/>
      <dgm:t>
        <a:bodyPr/>
        <a:lstStyle/>
        <a:p>
          <a:endParaRPr lang="en-US"/>
        </a:p>
      </dgm:t>
    </dgm:pt>
    <dgm:pt modelId="{9025DF4F-FC41-4B82-9D95-6496472EEE68}" type="sibTrans" cxnId="{0262542B-5B30-4594-82A8-DA10B0E70FF5}">
      <dgm:prSet/>
      <dgm:spPr/>
      <dgm:t>
        <a:bodyPr/>
        <a:lstStyle/>
        <a:p>
          <a:endParaRPr lang="en-US"/>
        </a:p>
      </dgm:t>
    </dgm:pt>
    <dgm:pt modelId="{B7F1652C-BB47-4312-857E-EB3C888F797F}">
      <dgm:prSet phldrT="[Text]"/>
      <dgm:spPr/>
      <dgm:t>
        <a:bodyPr/>
        <a:lstStyle/>
        <a:p>
          <a:r>
            <a:rPr lang="en-US" dirty="0" smtClean="0"/>
            <a:t>Videos</a:t>
          </a:r>
          <a:endParaRPr lang="en-US" dirty="0"/>
        </a:p>
      </dgm:t>
    </dgm:pt>
    <dgm:pt modelId="{E84A3F14-FF40-448A-A60C-E792F0D7AAD5}" type="parTrans" cxnId="{EDF12E6C-53DF-4EAA-90A7-4BB306F91D13}">
      <dgm:prSet/>
      <dgm:spPr/>
      <dgm:t>
        <a:bodyPr/>
        <a:lstStyle/>
        <a:p>
          <a:endParaRPr lang="en-US"/>
        </a:p>
      </dgm:t>
    </dgm:pt>
    <dgm:pt modelId="{498E609E-FC7D-4464-BC88-FFA667BFF49D}" type="sibTrans" cxnId="{EDF12E6C-53DF-4EAA-90A7-4BB306F91D13}">
      <dgm:prSet/>
      <dgm:spPr/>
      <dgm:t>
        <a:bodyPr/>
        <a:lstStyle/>
        <a:p>
          <a:endParaRPr lang="en-US"/>
        </a:p>
      </dgm:t>
    </dgm:pt>
    <dgm:pt modelId="{71FE7888-2A2B-438E-940D-FF73416E07CB}">
      <dgm:prSet phldrT="[Text]"/>
      <dgm:spPr/>
      <dgm:t>
        <a:bodyPr/>
        <a:lstStyle/>
        <a:p>
          <a:r>
            <a:rPr lang="en-US" dirty="0" smtClean="0"/>
            <a:t>Blog Posts and Newsletters</a:t>
          </a:r>
          <a:endParaRPr lang="en-US" dirty="0"/>
        </a:p>
      </dgm:t>
    </dgm:pt>
    <dgm:pt modelId="{0425A1D2-03AD-4869-B557-A656EEC4B8D8}" type="parTrans" cxnId="{13F5E325-BA9A-472F-9FD2-1F3A4B8309CF}">
      <dgm:prSet/>
      <dgm:spPr/>
      <dgm:t>
        <a:bodyPr/>
        <a:lstStyle/>
        <a:p>
          <a:endParaRPr lang="en-US"/>
        </a:p>
      </dgm:t>
    </dgm:pt>
    <dgm:pt modelId="{FA1494CE-7672-4CBE-96EC-06D221646EF5}" type="sibTrans" cxnId="{13F5E325-BA9A-472F-9FD2-1F3A4B8309CF}">
      <dgm:prSet/>
      <dgm:spPr/>
      <dgm:t>
        <a:bodyPr/>
        <a:lstStyle/>
        <a:p>
          <a:endParaRPr lang="en-US"/>
        </a:p>
      </dgm:t>
    </dgm:pt>
    <dgm:pt modelId="{56D867AF-AB45-4C4C-8157-F265C7541821}">
      <dgm:prSet phldrT="[Text]"/>
      <dgm:spPr/>
      <dgm:t>
        <a:bodyPr/>
        <a:lstStyle/>
        <a:p>
          <a:r>
            <a:rPr lang="en-US" dirty="0" smtClean="0"/>
            <a:t>Popular Press Resources</a:t>
          </a:r>
          <a:endParaRPr lang="en-US" dirty="0"/>
        </a:p>
      </dgm:t>
    </dgm:pt>
    <dgm:pt modelId="{0EEA9702-149C-4FD1-A5CE-FA693AAA1196}" type="parTrans" cxnId="{0F1D815A-E567-4456-A4D7-864CABC259E1}">
      <dgm:prSet/>
      <dgm:spPr/>
      <dgm:t>
        <a:bodyPr/>
        <a:lstStyle/>
        <a:p>
          <a:endParaRPr lang="en-US"/>
        </a:p>
      </dgm:t>
    </dgm:pt>
    <dgm:pt modelId="{D13F5BEC-1A9C-46CF-BBF4-C92E9D80D23A}" type="sibTrans" cxnId="{0F1D815A-E567-4456-A4D7-864CABC259E1}">
      <dgm:prSet/>
      <dgm:spPr/>
      <dgm:t>
        <a:bodyPr/>
        <a:lstStyle/>
        <a:p>
          <a:endParaRPr lang="en-US"/>
        </a:p>
      </dgm:t>
    </dgm:pt>
    <dgm:pt modelId="{BFBD2918-99CD-4E63-99A3-D56DB656AD1E}">
      <dgm:prSet phldrT="[Text]"/>
      <dgm:spPr/>
      <dgm:t>
        <a:bodyPr/>
        <a:lstStyle/>
        <a:p>
          <a:r>
            <a:rPr lang="en-US" dirty="0" smtClean="0"/>
            <a:t>New Extension Publications and Resources</a:t>
          </a:r>
          <a:endParaRPr lang="en-US" dirty="0"/>
        </a:p>
      </dgm:t>
    </dgm:pt>
    <dgm:pt modelId="{4DE27659-58ED-4C39-A168-529DFA6CFF9F}" type="parTrans" cxnId="{FFDCA1E9-E119-490C-9B92-5AC4204C2D5F}">
      <dgm:prSet/>
      <dgm:spPr/>
      <dgm:t>
        <a:bodyPr/>
        <a:lstStyle/>
        <a:p>
          <a:endParaRPr lang="en-US"/>
        </a:p>
      </dgm:t>
    </dgm:pt>
    <dgm:pt modelId="{64EBB9B1-8CE3-43E6-A33F-A1C30C83B368}" type="sibTrans" cxnId="{FFDCA1E9-E119-490C-9B92-5AC4204C2D5F}">
      <dgm:prSet/>
      <dgm:spPr/>
      <dgm:t>
        <a:bodyPr/>
        <a:lstStyle/>
        <a:p>
          <a:endParaRPr lang="en-US"/>
        </a:p>
      </dgm:t>
    </dgm:pt>
    <dgm:pt modelId="{D81ECFE4-285D-45BB-86A8-7C4B59A3200D}" type="pres">
      <dgm:prSet presAssocID="{270C32EA-93F4-42AE-8DD4-E9B99212CDC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B5BD51-8B29-4ECE-B4E3-AFD72E3D720A}" type="pres">
      <dgm:prSet presAssocID="{4E70C663-3A01-460A-8349-D6971ADC48B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67414-41B2-42E4-825D-EBFAC1EE8EA0}" type="pres">
      <dgm:prSet presAssocID="{9025DF4F-FC41-4B82-9D95-6496472EEE68}" presName="sibTrans" presStyleCnt="0"/>
      <dgm:spPr/>
    </dgm:pt>
    <dgm:pt modelId="{FB0D45F8-A030-4A0A-9902-02EE66C3BA9D}" type="pres">
      <dgm:prSet presAssocID="{B7F1652C-BB47-4312-857E-EB3C888F797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E5FF6B-99C5-4AD7-99FD-6E2ED5A9C5D2}" type="pres">
      <dgm:prSet presAssocID="{498E609E-FC7D-4464-BC88-FFA667BFF49D}" presName="sibTrans" presStyleCnt="0"/>
      <dgm:spPr/>
    </dgm:pt>
    <dgm:pt modelId="{BA052FF2-A2EA-4A76-8E0F-1F786D69C5B4}" type="pres">
      <dgm:prSet presAssocID="{71FE7888-2A2B-438E-940D-FF73416E07C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7C9C1-356B-47CA-B886-763E68623BDF}" type="pres">
      <dgm:prSet presAssocID="{FA1494CE-7672-4CBE-96EC-06D221646EF5}" presName="sibTrans" presStyleCnt="0"/>
      <dgm:spPr/>
    </dgm:pt>
    <dgm:pt modelId="{28290D61-D315-457A-9B8A-0300BFD80ED4}" type="pres">
      <dgm:prSet presAssocID="{56D867AF-AB45-4C4C-8157-F265C754182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9D3B7-5A53-48C4-9F64-5D1C57C1E7DE}" type="pres">
      <dgm:prSet presAssocID="{D13F5BEC-1A9C-46CF-BBF4-C92E9D80D23A}" presName="sibTrans" presStyleCnt="0"/>
      <dgm:spPr/>
    </dgm:pt>
    <dgm:pt modelId="{D0FC597C-2A64-4C54-9D39-B7D348D67EFA}" type="pres">
      <dgm:prSet presAssocID="{BFBD2918-99CD-4E63-99A3-D56DB656AD1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1D815A-E567-4456-A4D7-864CABC259E1}" srcId="{270C32EA-93F4-42AE-8DD4-E9B99212CDC3}" destId="{56D867AF-AB45-4C4C-8157-F265C7541821}" srcOrd="3" destOrd="0" parTransId="{0EEA9702-149C-4FD1-A5CE-FA693AAA1196}" sibTransId="{D13F5BEC-1A9C-46CF-BBF4-C92E9D80D23A}"/>
    <dgm:cxn modelId="{7B6570CC-08C0-4795-B829-542A1CC27D5B}" type="presOf" srcId="{BFBD2918-99CD-4E63-99A3-D56DB656AD1E}" destId="{D0FC597C-2A64-4C54-9D39-B7D348D67EFA}" srcOrd="0" destOrd="0" presId="urn:microsoft.com/office/officeart/2005/8/layout/default"/>
    <dgm:cxn modelId="{A57E46E7-76E9-42E7-8803-8C62E0A425A8}" type="presOf" srcId="{56D867AF-AB45-4C4C-8157-F265C7541821}" destId="{28290D61-D315-457A-9B8A-0300BFD80ED4}" srcOrd="0" destOrd="0" presId="urn:microsoft.com/office/officeart/2005/8/layout/default"/>
    <dgm:cxn modelId="{F9BF3185-2D9A-47E7-A180-90B905DC8F0F}" type="presOf" srcId="{B7F1652C-BB47-4312-857E-EB3C888F797F}" destId="{FB0D45F8-A030-4A0A-9902-02EE66C3BA9D}" srcOrd="0" destOrd="0" presId="urn:microsoft.com/office/officeart/2005/8/layout/default"/>
    <dgm:cxn modelId="{13F5E325-BA9A-472F-9FD2-1F3A4B8309CF}" srcId="{270C32EA-93F4-42AE-8DD4-E9B99212CDC3}" destId="{71FE7888-2A2B-438E-940D-FF73416E07CB}" srcOrd="2" destOrd="0" parTransId="{0425A1D2-03AD-4869-B557-A656EEC4B8D8}" sibTransId="{FA1494CE-7672-4CBE-96EC-06D221646EF5}"/>
    <dgm:cxn modelId="{E26D7D0F-6063-4C1B-B030-8EDB73CE1BD2}" type="presOf" srcId="{4E70C663-3A01-460A-8349-D6971ADC48B0}" destId="{8AB5BD51-8B29-4ECE-B4E3-AFD72E3D720A}" srcOrd="0" destOrd="0" presId="urn:microsoft.com/office/officeart/2005/8/layout/default"/>
    <dgm:cxn modelId="{EDF12E6C-53DF-4EAA-90A7-4BB306F91D13}" srcId="{270C32EA-93F4-42AE-8DD4-E9B99212CDC3}" destId="{B7F1652C-BB47-4312-857E-EB3C888F797F}" srcOrd="1" destOrd="0" parTransId="{E84A3F14-FF40-448A-A60C-E792F0D7AAD5}" sibTransId="{498E609E-FC7D-4464-BC88-FFA667BFF49D}"/>
    <dgm:cxn modelId="{6D131E9F-B5C7-4D63-A841-ECD249AF8CAF}" type="presOf" srcId="{71FE7888-2A2B-438E-940D-FF73416E07CB}" destId="{BA052FF2-A2EA-4A76-8E0F-1F786D69C5B4}" srcOrd="0" destOrd="0" presId="urn:microsoft.com/office/officeart/2005/8/layout/default"/>
    <dgm:cxn modelId="{C5ED1EFB-71A1-4AC0-8BF1-60F12A1DA247}" type="presOf" srcId="{270C32EA-93F4-42AE-8DD4-E9B99212CDC3}" destId="{D81ECFE4-285D-45BB-86A8-7C4B59A3200D}" srcOrd="0" destOrd="0" presId="urn:microsoft.com/office/officeart/2005/8/layout/default"/>
    <dgm:cxn modelId="{0262542B-5B30-4594-82A8-DA10B0E70FF5}" srcId="{270C32EA-93F4-42AE-8DD4-E9B99212CDC3}" destId="{4E70C663-3A01-460A-8349-D6971ADC48B0}" srcOrd="0" destOrd="0" parTransId="{0A162C61-0A07-409E-93B7-9218F4D63504}" sibTransId="{9025DF4F-FC41-4B82-9D95-6496472EEE68}"/>
    <dgm:cxn modelId="{FFDCA1E9-E119-490C-9B92-5AC4204C2D5F}" srcId="{270C32EA-93F4-42AE-8DD4-E9B99212CDC3}" destId="{BFBD2918-99CD-4E63-99A3-D56DB656AD1E}" srcOrd="4" destOrd="0" parTransId="{4DE27659-58ED-4C39-A168-529DFA6CFF9F}" sibTransId="{64EBB9B1-8CE3-43E6-A33F-A1C30C83B368}"/>
    <dgm:cxn modelId="{C64D8B67-A93B-4A76-89CB-A402A9AC9E1D}" type="presParOf" srcId="{D81ECFE4-285D-45BB-86A8-7C4B59A3200D}" destId="{8AB5BD51-8B29-4ECE-B4E3-AFD72E3D720A}" srcOrd="0" destOrd="0" presId="urn:microsoft.com/office/officeart/2005/8/layout/default"/>
    <dgm:cxn modelId="{1AFCC6C4-37B7-41CE-B655-01CF771CFF80}" type="presParOf" srcId="{D81ECFE4-285D-45BB-86A8-7C4B59A3200D}" destId="{B6167414-41B2-42E4-825D-EBFAC1EE8EA0}" srcOrd="1" destOrd="0" presId="urn:microsoft.com/office/officeart/2005/8/layout/default"/>
    <dgm:cxn modelId="{39332265-4DCC-48B7-B1E5-5E7EABB90B23}" type="presParOf" srcId="{D81ECFE4-285D-45BB-86A8-7C4B59A3200D}" destId="{FB0D45F8-A030-4A0A-9902-02EE66C3BA9D}" srcOrd="2" destOrd="0" presId="urn:microsoft.com/office/officeart/2005/8/layout/default"/>
    <dgm:cxn modelId="{D1619156-01AC-4048-B013-AC8A1D7B5CB2}" type="presParOf" srcId="{D81ECFE4-285D-45BB-86A8-7C4B59A3200D}" destId="{58E5FF6B-99C5-4AD7-99FD-6E2ED5A9C5D2}" srcOrd="3" destOrd="0" presId="urn:microsoft.com/office/officeart/2005/8/layout/default"/>
    <dgm:cxn modelId="{C106D67D-B126-4B43-B7F6-3DF1EA8071D0}" type="presParOf" srcId="{D81ECFE4-285D-45BB-86A8-7C4B59A3200D}" destId="{BA052FF2-A2EA-4A76-8E0F-1F786D69C5B4}" srcOrd="4" destOrd="0" presId="urn:microsoft.com/office/officeart/2005/8/layout/default"/>
    <dgm:cxn modelId="{936A4197-5661-4308-B32E-A352EAD2CC21}" type="presParOf" srcId="{D81ECFE4-285D-45BB-86A8-7C4B59A3200D}" destId="{20B7C9C1-356B-47CA-B886-763E68623BDF}" srcOrd="5" destOrd="0" presId="urn:microsoft.com/office/officeart/2005/8/layout/default"/>
    <dgm:cxn modelId="{01CFE849-4EB8-450F-B489-E14C40495A1B}" type="presParOf" srcId="{D81ECFE4-285D-45BB-86A8-7C4B59A3200D}" destId="{28290D61-D315-457A-9B8A-0300BFD80ED4}" srcOrd="6" destOrd="0" presId="urn:microsoft.com/office/officeart/2005/8/layout/default"/>
    <dgm:cxn modelId="{CC1318F0-E13F-45C6-9320-56AA19F96544}" type="presParOf" srcId="{D81ECFE4-285D-45BB-86A8-7C4B59A3200D}" destId="{D8C9D3B7-5A53-48C4-9F64-5D1C57C1E7DE}" srcOrd="7" destOrd="0" presId="urn:microsoft.com/office/officeart/2005/8/layout/default"/>
    <dgm:cxn modelId="{197CA0C5-91C5-4D81-8D38-206FE07A2D0D}" type="presParOf" srcId="{D81ECFE4-285D-45BB-86A8-7C4B59A3200D}" destId="{D0FC597C-2A64-4C54-9D39-B7D348D67EF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6E4C11-89DD-43CF-AFD6-B7637F02DE4D}" type="doc">
      <dgm:prSet loTypeId="urn:microsoft.com/office/officeart/2005/8/layout/hProcess6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EE55D5-2F91-4F87-8D6E-C491B60E5029}">
      <dgm:prSet phldrT="[Text]" custT="1"/>
      <dgm:spPr/>
      <dgm:t>
        <a:bodyPr/>
        <a:lstStyle/>
        <a:p>
          <a:r>
            <a:rPr lang="en-US" sz="1200" dirty="0" smtClean="0"/>
            <a:t>Post</a:t>
          </a:r>
          <a:endParaRPr lang="en-US" sz="1200" dirty="0"/>
        </a:p>
      </dgm:t>
    </dgm:pt>
    <dgm:pt modelId="{84EA248C-4D88-40BE-B108-DA9C9D77BF8E}" type="parTrans" cxnId="{4BBADBC9-6A1F-4E7F-8FA1-5425CC0A43FE}">
      <dgm:prSet/>
      <dgm:spPr/>
      <dgm:t>
        <a:bodyPr/>
        <a:lstStyle/>
        <a:p>
          <a:endParaRPr lang="en-US" sz="2000"/>
        </a:p>
      </dgm:t>
    </dgm:pt>
    <dgm:pt modelId="{072C55A6-2F54-45AE-9E85-BCAE21454CEB}" type="sibTrans" cxnId="{4BBADBC9-6A1F-4E7F-8FA1-5425CC0A43FE}">
      <dgm:prSet/>
      <dgm:spPr/>
      <dgm:t>
        <a:bodyPr/>
        <a:lstStyle/>
        <a:p>
          <a:endParaRPr lang="en-US" sz="2000"/>
        </a:p>
      </dgm:t>
    </dgm:pt>
    <dgm:pt modelId="{9F1B7AAE-EF48-42C4-99BE-7637E870D94C}">
      <dgm:prSet phldrT="[Text]" custT="1"/>
      <dgm:spPr/>
      <dgm:t>
        <a:bodyPr/>
        <a:lstStyle/>
        <a:p>
          <a:r>
            <a:rPr lang="en-US" sz="1400" dirty="0" smtClean="0"/>
            <a:t>Timely topic linked to university source</a:t>
          </a:r>
          <a:endParaRPr lang="en-US" sz="1400" dirty="0"/>
        </a:p>
      </dgm:t>
    </dgm:pt>
    <dgm:pt modelId="{A9BFFE5B-FB8E-426D-922E-002F5ACF95FF}" type="parTrans" cxnId="{12493B63-7E5E-4A28-AFAD-75EFCAFD45A4}">
      <dgm:prSet/>
      <dgm:spPr/>
      <dgm:t>
        <a:bodyPr/>
        <a:lstStyle/>
        <a:p>
          <a:endParaRPr lang="en-US" sz="2000"/>
        </a:p>
      </dgm:t>
    </dgm:pt>
    <dgm:pt modelId="{3ACA9E27-2A1D-4E71-ABC1-40718984BC9D}" type="sibTrans" cxnId="{12493B63-7E5E-4A28-AFAD-75EFCAFD45A4}">
      <dgm:prSet/>
      <dgm:spPr/>
      <dgm:t>
        <a:bodyPr/>
        <a:lstStyle/>
        <a:p>
          <a:endParaRPr lang="en-US" sz="2000"/>
        </a:p>
      </dgm:t>
    </dgm:pt>
    <dgm:pt modelId="{60030B2A-56E0-4484-A682-946D2781F39C}">
      <dgm:prSet phldrT="[Text]" custT="1"/>
      <dgm:spPr/>
      <dgm:t>
        <a:bodyPr/>
        <a:lstStyle/>
        <a:p>
          <a:r>
            <a:rPr lang="en-US" sz="1400" dirty="0" smtClean="0"/>
            <a:t>Frequency</a:t>
          </a:r>
          <a:endParaRPr lang="en-US" sz="1400" dirty="0"/>
        </a:p>
      </dgm:t>
    </dgm:pt>
    <dgm:pt modelId="{CAE9300C-7706-4E1F-A4DD-B3B42EF91A57}" type="parTrans" cxnId="{837E5044-FA0C-4EA1-B261-F359DDAABB6D}">
      <dgm:prSet/>
      <dgm:spPr/>
      <dgm:t>
        <a:bodyPr/>
        <a:lstStyle/>
        <a:p>
          <a:endParaRPr lang="en-US" sz="2000"/>
        </a:p>
      </dgm:t>
    </dgm:pt>
    <dgm:pt modelId="{9E4A4C1E-D3A7-4B23-A73F-EF76FE1EC4AE}" type="sibTrans" cxnId="{837E5044-FA0C-4EA1-B261-F359DDAABB6D}">
      <dgm:prSet/>
      <dgm:spPr/>
      <dgm:t>
        <a:bodyPr/>
        <a:lstStyle/>
        <a:p>
          <a:endParaRPr lang="en-US" sz="2000"/>
        </a:p>
      </dgm:t>
    </dgm:pt>
    <dgm:pt modelId="{5807DA89-BD36-4783-AFAE-7F704DF399AB}">
      <dgm:prSet phldrT="[Text]" custT="1"/>
      <dgm:spPr/>
      <dgm:t>
        <a:bodyPr/>
        <a:lstStyle/>
        <a:p>
          <a:r>
            <a:rPr lang="en-US" sz="1200" dirty="0" smtClean="0"/>
            <a:t>Share</a:t>
          </a:r>
          <a:endParaRPr lang="en-US" sz="1200" dirty="0"/>
        </a:p>
      </dgm:t>
    </dgm:pt>
    <dgm:pt modelId="{D0070D46-6CDE-4D73-B392-E05BE051787B}" type="parTrans" cxnId="{008306F9-35B0-4F7E-AC73-70D55E21F50B}">
      <dgm:prSet/>
      <dgm:spPr/>
      <dgm:t>
        <a:bodyPr/>
        <a:lstStyle/>
        <a:p>
          <a:endParaRPr lang="en-US" sz="2000"/>
        </a:p>
      </dgm:t>
    </dgm:pt>
    <dgm:pt modelId="{A85801EA-820A-4820-8308-BADF87EC4EF7}" type="sibTrans" cxnId="{008306F9-35B0-4F7E-AC73-70D55E21F50B}">
      <dgm:prSet/>
      <dgm:spPr/>
      <dgm:t>
        <a:bodyPr/>
        <a:lstStyle/>
        <a:p>
          <a:endParaRPr lang="en-US" sz="2000"/>
        </a:p>
      </dgm:t>
    </dgm:pt>
    <dgm:pt modelId="{E3CB8612-396B-4647-BC45-F5FEA9A12EB4}">
      <dgm:prSet phldrT="[Text]" custT="1"/>
      <dgm:spPr/>
      <dgm:t>
        <a:bodyPr/>
        <a:lstStyle/>
        <a:p>
          <a:r>
            <a:rPr lang="en-US" sz="1400" dirty="0" smtClean="0"/>
            <a:t>On your personal page</a:t>
          </a:r>
          <a:endParaRPr lang="en-US" sz="1400" dirty="0"/>
        </a:p>
      </dgm:t>
    </dgm:pt>
    <dgm:pt modelId="{E36EE9A2-C695-4E68-ADD8-A7F2DFFA4CC1}" type="parTrans" cxnId="{74C8C69E-9455-4C0C-A818-1C53FF5211A2}">
      <dgm:prSet/>
      <dgm:spPr/>
      <dgm:t>
        <a:bodyPr/>
        <a:lstStyle/>
        <a:p>
          <a:endParaRPr lang="en-US" sz="2000"/>
        </a:p>
      </dgm:t>
    </dgm:pt>
    <dgm:pt modelId="{AA0B9597-6DF1-4750-B9CC-F4CC0A95604A}" type="sibTrans" cxnId="{74C8C69E-9455-4C0C-A818-1C53FF5211A2}">
      <dgm:prSet/>
      <dgm:spPr/>
      <dgm:t>
        <a:bodyPr/>
        <a:lstStyle/>
        <a:p>
          <a:endParaRPr lang="en-US" sz="2000"/>
        </a:p>
      </dgm:t>
    </dgm:pt>
    <dgm:pt modelId="{86C3E331-951B-4289-9484-4E2C2CB8AF06}">
      <dgm:prSet phldrT="[Text]" custT="1"/>
      <dgm:spPr/>
      <dgm:t>
        <a:bodyPr/>
        <a:lstStyle/>
        <a:p>
          <a:r>
            <a:rPr lang="en-US" sz="1400" dirty="0" smtClean="0"/>
            <a:t>With others in your network</a:t>
          </a:r>
          <a:endParaRPr lang="en-US" sz="1400" dirty="0"/>
        </a:p>
      </dgm:t>
    </dgm:pt>
    <dgm:pt modelId="{3027A651-A007-4B75-A38D-7B2C4D6A51DA}" type="parTrans" cxnId="{383AA28B-7C4A-49DB-A240-96935FEDC0F1}">
      <dgm:prSet/>
      <dgm:spPr/>
      <dgm:t>
        <a:bodyPr/>
        <a:lstStyle/>
        <a:p>
          <a:endParaRPr lang="en-US" sz="2000"/>
        </a:p>
      </dgm:t>
    </dgm:pt>
    <dgm:pt modelId="{EAD9B491-8A61-44AB-923C-E021FE62D1E9}" type="sibTrans" cxnId="{383AA28B-7C4A-49DB-A240-96935FEDC0F1}">
      <dgm:prSet/>
      <dgm:spPr/>
      <dgm:t>
        <a:bodyPr/>
        <a:lstStyle/>
        <a:p>
          <a:endParaRPr lang="en-US" sz="2000"/>
        </a:p>
      </dgm:t>
    </dgm:pt>
    <dgm:pt modelId="{3FD793EE-CFE8-4995-89DE-4C84E3BDBFC4}">
      <dgm:prSet phldrT="[Text]" custT="1"/>
      <dgm:spPr/>
      <dgm:t>
        <a:bodyPr/>
        <a:lstStyle/>
        <a:p>
          <a:r>
            <a:rPr lang="en-US" sz="1200" dirty="0" smtClean="0"/>
            <a:t>Summarize</a:t>
          </a:r>
          <a:endParaRPr lang="en-US" sz="1200" dirty="0"/>
        </a:p>
      </dgm:t>
    </dgm:pt>
    <dgm:pt modelId="{06F453A7-0832-4A63-A023-6FEEBD80D835}" type="parTrans" cxnId="{AC542F9C-F7AB-43A0-A0C7-B58AE229FC47}">
      <dgm:prSet/>
      <dgm:spPr/>
      <dgm:t>
        <a:bodyPr/>
        <a:lstStyle/>
        <a:p>
          <a:endParaRPr lang="en-US" sz="2000"/>
        </a:p>
      </dgm:t>
    </dgm:pt>
    <dgm:pt modelId="{EBE4F3AC-7776-4A33-A76E-3F791114D78B}" type="sibTrans" cxnId="{AC542F9C-F7AB-43A0-A0C7-B58AE229FC47}">
      <dgm:prSet/>
      <dgm:spPr/>
      <dgm:t>
        <a:bodyPr/>
        <a:lstStyle/>
        <a:p>
          <a:endParaRPr lang="en-US" sz="2000"/>
        </a:p>
      </dgm:t>
    </dgm:pt>
    <dgm:pt modelId="{1EA8232A-61CC-46FD-AB81-D4DEC653C8EB}">
      <dgm:prSet phldrT="[Text]" custT="1"/>
      <dgm:spPr/>
      <dgm:t>
        <a:bodyPr/>
        <a:lstStyle/>
        <a:p>
          <a:r>
            <a:rPr lang="en-US" sz="1400" dirty="0" smtClean="0"/>
            <a:t>Monthly</a:t>
          </a:r>
          <a:endParaRPr lang="en-US" sz="1400" dirty="0"/>
        </a:p>
      </dgm:t>
    </dgm:pt>
    <dgm:pt modelId="{B99F5325-61B7-475D-B20E-E1AC2B7E610E}" type="parTrans" cxnId="{2D061547-C811-4694-86E5-F402A66BECAA}">
      <dgm:prSet/>
      <dgm:spPr/>
      <dgm:t>
        <a:bodyPr/>
        <a:lstStyle/>
        <a:p>
          <a:endParaRPr lang="en-US" sz="2000"/>
        </a:p>
      </dgm:t>
    </dgm:pt>
    <dgm:pt modelId="{32EFC597-651D-408E-9755-5D05815B8141}" type="sibTrans" cxnId="{2D061547-C811-4694-86E5-F402A66BECAA}">
      <dgm:prSet/>
      <dgm:spPr/>
      <dgm:t>
        <a:bodyPr/>
        <a:lstStyle/>
        <a:p>
          <a:endParaRPr lang="en-US" sz="2000"/>
        </a:p>
      </dgm:t>
    </dgm:pt>
    <dgm:pt modelId="{55EB7893-3C63-4FA1-80DC-27C6FD4E91FF}">
      <dgm:prSet phldrT="[Text]" custT="1"/>
      <dgm:spPr/>
      <dgm:t>
        <a:bodyPr/>
        <a:lstStyle/>
        <a:p>
          <a:r>
            <a:rPr lang="en-US" sz="1400" dirty="0" smtClean="0"/>
            <a:t>Yearly</a:t>
          </a:r>
          <a:endParaRPr lang="en-US" sz="1400" dirty="0"/>
        </a:p>
      </dgm:t>
    </dgm:pt>
    <dgm:pt modelId="{713BD995-8D98-4985-ABC7-7D3BAA34EE95}" type="parTrans" cxnId="{B0C8FB8A-3C38-479F-A6E9-F43A70B8EBBD}">
      <dgm:prSet/>
      <dgm:spPr/>
      <dgm:t>
        <a:bodyPr/>
        <a:lstStyle/>
        <a:p>
          <a:endParaRPr lang="en-US" sz="2000"/>
        </a:p>
      </dgm:t>
    </dgm:pt>
    <dgm:pt modelId="{C75914BB-827C-4F5E-83C8-AD69F2FFC2F0}" type="sibTrans" cxnId="{B0C8FB8A-3C38-479F-A6E9-F43A70B8EBBD}">
      <dgm:prSet/>
      <dgm:spPr/>
      <dgm:t>
        <a:bodyPr/>
        <a:lstStyle/>
        <a:p>
          <a:endParaRPr lang="en-US" sz="2000"/>
        </a:p>
      </dgm:t>
    </dgm:pt>
    <dgm:pt modelId="{DA2A67B5-CE90-4944-9537-8F2C3F02834A}" type="pres">
      <dgm:prSet presAssocID="{416E4C11-89DD-43CF-AFD6-B7637F02DE4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B375E6-80AD-4492-9E06-F67639882E2A}" type="pres">
      <dgm:prSet presAssocID="{6EEE55D5-2F91-4F87-8D6E-C491B60E5029}" presName="compNode" presStyleCnt="0"/>
      <dgm:spPr/>
    </dgm:pt>
    <dgm:pt modelId="{B009C774-E6B5-4C79-B6E9-690AEE2F45E6}" type="pres">
      <dgm:prSet presAssocID="{6EEE55D5-2F91-4F87-8D6E-C491B60E5029}" presName="noGeometry" presStyleCnt="0"/>
      <dgm:spPr/>
    </dgm:pt>
    <dgm:pt modelId="{5D63D059-B25B-4A53-BA8C-D2556A807887}" type="pres">
      <dgm:prSet presAssocID="{6EEE55D5-2F91-4F87-8D6E-C491B60E5029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A1375-5AE1-40D0-9191-64596B2B41E3}" type="pres">
      <dgm:prSet presAssocID="{6EEE55D5-2F91-4F87-8D6E-C491B60E5029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03EB1087-3C42-4521-BA89-9EF680EA42D2}" type="pres">
      <dgm:prSet presAssocID="{6EEE55D5-2F91-4F87-8D6E-C491B60E502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6EDDC-D18E-41EE-A8E5-149376212458}" type="pres">
      <dgm:prSet presAssocID="{6EEE55D5-2F91-4F87-8D6E-C491B60E5029}" presName="aSpace" presStyleCnt="0"/>
      <dgm:spPr/>
    </dgm:pt>
    <dgm:pt modelId="{527533BE-B4CC-4EFD-8947-C0A73BC80715}" type="pres">
      <dgm:prSet presAssocID="{5807DA89-BD36-4783-AFAE-7F704DF399AB}" presName="compNode" presStyleCnt="0"/>
      <dgm:spPr/>
    </dgm:pt>
    <dgm:pt modelId="{7FCB474C-1E25-41C5-898F-1F0C452AE400}" type="pres">
      <dgm:prSet presAssocID="{5807DA89-BD36-4783-AFAE-7F704DF399AB}" presName="noGeometry" presStyleCnt="0"/>
      <dgm:spPr/>
    </dgm:pt>
    <dgm:pt modelId="{1D8A1BEF-FB0C-4972-B16C-EB780F9B61F9}" type="pres">
      <dgm:prSet presAssocID="{5807DA89-BD36-4783-AFAE-7F704DF399AB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AC89CF-54BF-4FF4-B626-2855C97FA19C}" type="pres">
      <dgm:prSet presAssocID="{5807DA89-BD36-4783-AFAE-7F704DF399AB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8D534BEA-681B-4779-B42A-CEF84EF61984}" type="pres">
      <dgm:prSet presAssocID="{5807DA89-BD36-4783-AFAE-7F704DF399A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FFFF24-8DDA-4B85-BDED-9438342E620F}" type="pres">
      <dgm:prSet presAssocID="{5807DA89-BD36-4783-AFAE-7F704DF399AB}" presName="aSpace" presStyleCnt="0"/>
      <dgm:spPr/>
    </dgm:pt>
    <dgm:pt modelId="{A52F8BAB-193B-4869-9DA7-C5863007613C}" type="pres">
      <dgm:prSet presAssocID="{3FD793EE-CFE8-4995-89DE-4C84E3BDBFC4}" presName="compNode" presStyleCnt="0"/>
      <dgm:spPr/>
    </dgm:pt>
    <dgm:pt modelId="{E5792DCE-AE68-48E0-9A01-FAAE48D4E446}" type="pres">
      <dgm:prSet presAssocID="{3FD793EE-CFE8-4995-89DE-4C84E3BDBFC4}" presName="noGeometry" presStyleCnt="0"/>
      <dgm:spPr/>
    </dgm:pt>
    <dgm:pt modelId="{DEBA757E-E935-4463-B697-4F8C04C14420}" type="pres">
      <dgm:prSet presAssocID="{3FD793EE-CFE8-4995-89DE-4C84E3BDBFC4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DFD90F-0D26-4901-824F-54C03E682EF7}" type="pres">
      <dgm:prSet presAssocID="{3FD793EE-CFE8-4995-89DE-4C84E3BDBFC4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DCADD5AC-A7B7-4C53-AC62-225CFE212124}" type="pres">
      <dgm:prSet presAssocID="{3FD793EE-CFE8-4995-89DE-4C84E3BDBFC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493B63-7E5E-4A28-AFAD-75EFCAFD45A4}" srcId="{6EEE55D5-2F91-4F87-8D6E-C491B60E5029}" destId="{9F1B7AAE-EF48-42C4-99BE-7637E870D94C}" srcOrd="0" destOrd="0" parTransId="{A9BFFE5B-FB8E-426D-922E-002F5ACF95FF}" sibTransId="{3ACA9E27-2A1D-4E71-ABC1-40718984BC9D}"/>
    <dgm:cxn modelId="{7E14994D-A04C-4470-BAD0-C88E91CC215F}" type="presOf" srcId="{60030B2A-56E0-4484-A682-946D2781F39C}" destId="{5D63D059-B25B-4A53-BA8C-D2556A807887}" srcOrd="0" destOrd="1" presId="urn:microsoft.com/office/officeart/2005/8/layout/hProcess6"/>
    <dgm:cxn modelId="{8D80C59A-1F97-4E70-96D0-5574189C2CEC}" type="presOf" srcId="{86C3E331-951B-4289-9484-4E2C2CB8AF06}" destId="{1D8A1BEF-FB0C-4972-B16C-EB780F9B61F9}" srcOrd="0" destOrd="1" presId="urn:microsoft.com/office/officeart/2005/8/layout/hProcess6"/>
    <dgm:cxn modelId="{4308D199-F3D7-4DF4-97DB-91A8A8FADB10}" type="presOf" srcId="{3FD793EE-CFE8-4995-89DE-4C84E3BDBFC4}" destId="{DCADD5AC-A7B7-4C53-AC62-225CFE212124}" srcOrd="0" destOrd="0" presId="urn:microsoft.com/office/officeart/2005/8/layout/hProcess6"/>
    <dgm:cxn modelId="{13663068-3DF2-49E1-A98D-7634DA84BC4F}" type="presOf" srcId="{9F1B7AAE-EF48-42C4-99BE-7637E870D94C}" destId="{196A1375-5AE1-40D0-9191-64596B2B41E3}" srcOrd="1" destOrd="0" presId="urn:microsoft.com/office/officeart/2005/8/layout/hProcess6"/>
    <dgm:cxn modelId="{837E5044-FA0C-4EA1-B261-F359DDAABB6D}" srcId="{6EEE55D5-2F91-4F87-8D6E-C491B60E5029}" destId="{60030B2A-56E0-4484-A682-946D2781F39C}" srcOrd="1" destOrd="0" parTransId="{CAE9300C-7706-4E1F-A4DD-B3B42EF91A57}" sibTransId="{9E4A4C1E-D3A7-4B23-A73F-EF76FE1EC4AE}"/>
    <dgm:cxn modelId="{B8273813-BB30-4916-9768-3FFE1587144C}" type="presOf" srcId="{1EA8232A-61CC-46FD-AB81-D4DEC653C8EB}" destId="{75DFD90F-0D26-4901-824F-54C03E682EF7}" srcOrd="1" destOrd="0" presId="urn:microsoft.com/office/officeart/2005/8/layout/hProcess6"/>
    <dgm:cxn modelId="{AC542F9C-F7AB-43A0-A0C7-B58AE229FC47}" srcId="{416E4C11-89DD-43CF-AFD6-B7637F02DE4D}" destId="{3FD793EE-CFE8-4995-89DE-4C84E3BDBFC4}" srcOrd="2" destOrd="0" parTransId="{06F453A7-0832-4A63-A023-6FEEBD80D835}" sibTransId="{EBE4F3AC-7776-4A33-A76E-3F791114D78B}"/>
    <dgm:cxn modelId="{B0C8FB8A-3C38-479F-A6E9-F43A70B8EBBD}" srcId="{3FD793EE-CFE8-4995-89DE-4C84E3BDBFC4}" destId="{55EB7893-3C63-4FA1-80DC-27C6FD4E91FF}" srcOrd="1" destOrd="0" parTransId="{713BD995-8D98-4985-ABC7-7D3BAA34EE95}" sibTransId="{C75914BB-827C-4F5E-83C8-AD69F2FFC2F0}"/>
    <dgm:cxn modelId="{0671B28D-1D2F-40EE-A75F-E10A91C9D67B}" type="presOf" srcId="{E3CB8612-396B-4647-BC45-F5FEA9A12EB4}" destId="{49AC89CF-54BF-4FF4-B626-2855C97FA19C}" srcOrd="1" destOrd="0" presId="urn:microsoft.com/office/officeart/2005/8/layout/hProcess6"/>
    <dgm:cxn modelId="{74C8C69E-9455-4C0C-A818-1C53FF5211A2}" srcId="{5807DA89-BD36-4783-AFAE-7F704DF399AB}" destId="{E3CB8612-396B-4647-BC45-F5FEA9A12EB4}" srcOrd="0" destOrd="0" parTransId="{E36EE9A2-C695-4E68-ADD8-A7F2DFFA4CC1}" sibTransId="{AA0B9597-6DF1-4750-B9CC-F4CC0A95604A}"/>
    <dgm:cxn modelId="{9664CB6D-9882-46AF-A226-6A0AE147FA04}" type="presOf" srcId="{E3CB8612-396B-4647-BC45-F5FEA9A12EB4}" destId="{1D8A1BEF-FB0C-4972-B16C-EB780F9B61F9}" srcOrd="0" destOrd="0" presId="urn:microsoft.com/office/officeart/2005/8/layout/hProcess6"/>
    <dgm:cxn modelId="{C633809B-04D8-4DE1-8DB9-C19A21920B85}" type="presOf" srcId="{55EB7893-3C63-4FA1-80DC-27C6FD4E91FF}" destId="{DEBA757E-E935-4463-B697-4F8C04C14420}" srcOrd="0" destOrd="1" presId="urn:microsoft.com/office/officeart/2005/8/layout/hProcess6"/>
    <dgm:cxn modelId="{D48798F1-2497-4447-91C3-F28E237187D9}" type="presOf" srcId="{55EB7893-3C63-4FA1-80DC-27C6FD4E91FF}" destId="{75DFD90F-0D26-4901-824F-54C03E682EF7}" srcOrd="1" destOrd="1" presId="urn:microsoft.com/office/officeart/2005/8/layout/hProcess6"/>
    <dgm:cxn modelId="{383AA28B-7C4A-49DB-A240-96935FEDC0F1}" srcId="{5807DA89-BD36-4783-AFAE-7F704DF399AB}" destId="{86C3E331-951B-4289-9484-4E2C2CB8AF06}" srcOrd="1" destOrd="0" parTransId="{3027A651-A007-4B75-A38D-7B2C4D6A51DA}" sibTransId="{EAD9B491-8A61-44AB-923C-E021FE62D1E9}"/>
    <dgm:cxn modelId="{68E705A2-6983-4F04-A451-840D91B8A070}" type="presOf" srcId="{5807DA89-BD36-4783-AFAE-7F704DF399AB}" destId="{8D534BEA-681B-4779-B42A-CEF84EF61984}" srcOrd="0" destOrd="0" presId="urn:microsoft.com/office/officeart/2005/8/layout/hProcess6"/>
    <dgm:cxn modelId="{008306F9-35B0-4F7E-AC73-70D55E21F50B}" srcId="{416E4C11-89DD-43CF-AFD6-B7637F02DE4D}" destId="{5807DA89-BD36-4783-AFAE-7F704DF399AB}" srcOrd="1" destOrd="0" parTransId="{D0070D46-6CDE-4D73-B392-E05BE051787B}" sibTransId="{A85801EA-820A-4820-8308-BADF87EC4EF7}"/>
    <dgm:cxn modelId="{F6448A73-ACED-43AB-9913-018319E7CADB}" type="presOf" srcId="{60030B2A-56E0-4484-A682-946D2781F39C}" destId="{196A1375-5AE1-40D0-9191-64596B2B41E3}" srcOrd="1" destOrd="1" presId="urn:microsoft.com/office/officeart/2005/8/layout/hProcess6"/>
    <dgm:cxn modelId="{4BBADBC9-6A1F-4E7F-8FA1-5425CC0A43FE}" srcId="{416E4C11-89DD-43CF-AFD6-B7637F02DE4D}" destId="{6EEE55D5-2F91-4F87-8D6E-C491B60E5029}" srcOrd="0" destOrd="0" parTransId="{84EA248C-4D88-40BE-B108-DA9C9D77BF8E}" sibTransId="{072C55A6-2F54-45AE-9E85-BCAE21454CEB}"/>
    <dgm:cxn modelId="{8FEC6385-48F3-4EA1-B7F0-9DFA8D357686}" type="presOf" srcId="{9F1B7AAE-EF48-42C4-99BE-7637E870D94C}" destId="{5D63D059-B25B-4A53-BA8C-D2556A807887}" srcOrd="0" destOrd="0" presId="urn:microsoft.com/office/officeart/2005/8/layout/hProcess6"/>
    <dgm:cxn modelId="{2D061547-C811-4694-86E5-F402A66BECAA}" srcId="{3FD793EE-CFE8-4995-89DE-4C84E3BDBFC4}" destId="{1EA8232A-61CC-46FD-AB81-D4DEC653C8EB}" srcOrd="0" destOrd="0" parTransId="{B99F5325-61B7-475D-B20E-E1AC2B7E610E}" sibTransId="{32EFC597-651D-408E-9755-5D05815B8141}"/>
    <dgm:cxn modelId="{DD501038-448B-4708-BD8E-8F0818A0208F}" type="presOf" srcId="{86C3E331-951B-4289-9484-4E2C2CB8AF06}" destId="{49AC89CF-54BF-4FF4-B626-2855C97FA19C}" srcOrd="1" destOrd="1" presId="urn:microsoft.com/office/officeart/2005/8/layout/hProcess6"/>
    <dgm:cxn modelId="{B65D7875-90C3-4BD7-A1CD-A8529441DB4D}" type="presOf" srcId="{416E4C11-89DD-43CF-AFD6-B7637F02DE4D}" destId="{DA2A67B5-CE90-4944-9537-8F2C3F02834A}" srcOrd="0" destOrd="0" presId="urn:microsoft.com/office/officeart/2005/8/layout/hProcess6"/>
    <dgm:cxn modelId="{6CEFFFF5-D1D9-4B94-853C-3E9F281A53AC}" type="presOf" srcId="{6EEE55D5-2F91-4F87-8D6E-C491B60E5029}" destId="{03EB1087-3C42-4521-BA89-9EF680EA42D2}" srcOrd="0" destOrd="0" presId="urn:microsoft.com/office/officeart/2005/8/layout/hProcess6"/>
    <dgm:cxn modelId="{13475F39-AE7A-49DB-9266-59653991ED55}" type="presOf" srcId="{1EA8232A-61CC-46FD-AB81-D4DEC653C8EB}" destId="{DEBA757E-E935-4463-B697-4F8C04C14420}" srcOrd="0" destOrd="0" presId="urn:microsoft.com/office/officeart/2005/8/layout/hProcess6"/>
    <dgm:cxn modelId="{479B9031-2011-4D1F-94E3-E445C31C1FA3}" type="presParOf" srcId="{DA2A67B5-CE90-4944-9537-8F2C3F02834A}" destId="{E3B375E6-80AD-4492-9E06-F67639882E2A}" srcOrd="0" destOrd="0" presId="urn:microsoft.com/office/officeart/2005/8/layout/hProcess6"/>
    <dgm:cxn modelId="{DABE7294-EDC7-4395-A3D3-3B38481E1DA5}" type="presParOf" srcId="{E3B375E6-80AD-4492-9E06-F67639882E2A}" destId="{B009C774-E6B5-4C79-B6E9-690AEE2F45E6}" srcOrd="0" destOrd="0" presId="urn:microsoft.com/office/officeart/2005/8/layout/hProcess6"/>
    <dgm:cxn modelId="{E2BF4244-0B15-4CBB-A277-513A9A056C74}" type="presParOf" srcId="{E3B375E6-80AD-4492-9E06-F67639882E2A}" destId="{5D63D059-B25B-4A53-BA8C-D2556A807887}" srcOrd="1" destOrd="0" presId="urn:microsoft.com/office/officeart/2005/8/layout/hProcess6"/>
    <dgm:cxn modelId="{0B1F065E-FC74-495E-AE05-DE85CF90CCB9}" type="presParOf" srcId="{E3B375E6-80AD-4492-9E06-F67639882E2A}" destId="{196A1375-5AE1-40D0-9191-64596B2B41E3}" srcOrd="2" destOrd="0" presId="urn:microsoft.com/office/officeart/2005/8/layout/hProcess6"/>
    <dgm:cxn modelId="{BD1C5DF9-214D-4BEB-8EB7-2B1D3439D928}" type="presParOf" srcId="{E3B375E6-80AD-4492-9E06-F67639882E2A}" destId="{03EB1087-3C42-4521-BA89-9EF680EA42D2}" srcOrd="3" destOrd="0" presId="urn:microsoft.com/office/officeart/2005/8/layout/hProcess6"/>
    <dgm:cxn modelId="{EAD4DB43-601D-4AFF-AFE3-5186E156ECC0}" type="presParOf" srcId="{DA2A67B5-CE90-4944-9537-8F2C3F02834A}" destId="{3796EDDC-D18E-41EE-A8E5-149376212458}" srcOrd="1" destOrd="0" presId="urn:microsoft.com/office/officeart/2005/8/layout/hProcess6"/>
    <dgm:cxn modelId="{ACB44D63-5EA0-4CFA-8828-C2445F89FFC5}" type="presParOf" srcId="{DA2A67B5-CE90-4944-9537-8F2C3F02834A}" destId="{527533BE-B4CC-4EFD-8947-C0A73BC80715}" srcOrd="2" destOrd="0" presId="urn:microsoft.com/office/officeart/2005/8/layout/hProcess6"/>
    <dgm:cxn modelId="{6AF85EDF-707D-484A-A968-BEFBBA0F92CC}" type="presParOf" srcId="{527533BE-B4CC-4EFD-8947-C0A73BC80715}" destId="{7FCB474C-1E25-41C5-898F-1F0C452AE400}" srcOrd="0" destOrd="0" presId="urn:microsoft.com/office/officeart/2005/8/layout/hProcess6"/>
    <dgm:cxn modelId="{E0C56968-56F5-4729-80A8-70A3BEFFBC2C}" type="presParOf" srcId="{527533BE-B4CC-4EFD-8947-C0A73BC80715}" destId="{1D8A1BEF-FB0C-4972-B16C-EB780F9B61F9}" srcOrd="1" destOrd="0" presId="urn:microsoft.com/office/officeart/2005/8/layout/hProcess6"/>
    <dgm:cxn modelId="{C582381F-6BB7-4D7E-8723-F8192C1285E7}" type="presParOf" srcId="{527533BE-B4CC-4EFD-8947-C0A73BC80715}" destId="{49AC89CF-54BF-4FF4-B626-2855C97FA19C}" srcOrd="2" destOrd="0" presId="urn:microsoft.com/office/officeart/2005/8/layout/hProcess6"/>
    <dgm:cxn modelId="{6F75AB95-61C0-4E4E-918C-FE25322C31C9}" type="presParOf" srcId="{527533BE-B4CC-4EFD-8947-C0A73BC80715}" destId="{8D534BEA-681B-4779-B42A-CEF84EF61984}" srcOrd="3" destOrd="0" presId="urn:microsoft.com/office/officeart/2005/8/layout/hProcess6"/>
    <dgm:cxn modelId="{02761EDC-020F-4AF4-A589-DDA499641E86}" type="presParOf" srcId="{DA2A67B5-CE90-4944-9537-8F2C3F02834A}" destId="{1AFFFF24-8DDA-4B85-BDED-9438342E620F}" srcOrd="3" destOrd="0" presId="urn:microsoft.com/office/officeart/2005/8/layout/hProcess6"/>
    <dgm:cxn modelId="{BA1CE695-8370-48D6-9A2C-0A0B1C3E67BF}" type="presParOf" srcId="{DA2A67B5-CE90-4944-9537-8F2C3F02834A}" destId="{A52F8BAB-193B-4869-9DA7-C5863007613C}" srcOrd="4" destOrd="0" presId="urn:microsoft.com/office/officeart/2005/8/layout/hProcess6"/>
    <dgm:cxn modelId="{79B290C5-D14F-4751-A4F3-4454C6FE137B}" type="presParOf" srcId="{A52F8BAB-193B-4869-9DA7-C5863007613C}" destId="{E5792DCE-AE68-48E0-9A01-FAAE48D4E446}" srcOrd="0" destOrd="0" presId="urn:microsoft.com/office/officeart/2005/8/layout/hProcess6"/>
    <dgm:cxn modelId="{514E1CC0-9772-4D17-BA29-CB80976EB1A5}" type="presParOf" srcId="{A52F8BAB-193B-4869-9DA7-C5863007613C}" destId="{DEBA757E-E935-4463-B697-4F8C04C14420}" srcOrd="1" destOrd="0" presId="urn:microsoft.com/office/officeart/2005/8/layout/hProcess6"/>
    <dgm:cxn modelId="{8FE46A84-5AAA-489D-8EA2-FC14951F673E}" type="presParOf" srcId="{A52F8BAB-193B-4869-9DA7-C5863007613C}" destId="{75DFD90F-0D26-4901-824F-54C03E682EF7}" srcOrd="2" destOrd="0" presId="urn:microsoft.com/office/officeart/2005/8/layout/hProcess6"/>
    <dgm:cxn modelId="{32473346-53D3-43D1-9456-1F37E72EB9BC}" type="presParOf" srcId="{A52F8BAB-193B-4869-9DA7-C5863007613C}" destId="{DCADD5AC-A7B7-4C53-AC62-225CFE212124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5BD51-8B29-4ECE-B4E3-AFD72E3D720A}">
      <dsp:nvSpPr>
        <dsp:cNvPr id="0" name=""/>
        <dsp:cNvSpPr/>
      </dsp:nvSpPr>
      <dsp:spPr>
        <a:xfrm>
          <a:off x="966876" y="992"/>
          <a:ext cx="2272307" cy="136338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Upcoming Events</a:t>
          </a:r>
          <a:endParaRPr lang="en-US" sz="2400" kern="1200" dirty="0"/>
        </a:p>
      </dsp:txBody>
      <dsp:txXfrm>
        <a:off x="966876" y="992"/>
        <a:ext cx="2272307" cy="1363384"/>
      </dsp:txXfrm>
    </dsp:sp>
    <dsp:sp modelId="{FB0D45F8-A030-4A0A-9902-02EE66C3BA9D}">
      <dsp:nvSpPr>
        <dsp:cNvPr id="0" name=""/>
        <dsp:cNvSpPr/>
      </dsp:nvSpPr>
      <dsp:spPr>
        <a:xfrm>
          <a:off x="3466415" y="992"/>
          <a:ext cx="2272307" cy="1363384"/>
        </a:xfrm>
        <a:prstGeom prst="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Videos</a:t>
          </a:r>
          <a:endParaRPr lang="en-US" sz="2400" kern="1200" dirty="0"/>
        </a:p>
      </dsp:txBody>
      <dsp:txXfrm>
        <a:off x="3466415" y="992"/>
        <a:ext cx="2272307" cy="1363384"/>
      </dsp:txXfrm>
    </dsp:sp>
    <dsp:sp modelId="{BA052FF2-A2EA-4A76-8E0F-1F786D69C5B4}">
      <dsp:nvSpPr>
        <dsp:cNvPr id="0" name=""/>
        <dsp:cNvSpPr/>
      </dsp:nvSpPr>
      <dsp:spPr>
        <a:xfrm>
          <a:off x="966876" y="1591607"/>
          <a:ext cx="2272307" cy="1363384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Blog Posts and Newsletters</a:t>
          </a:r>
          <a:endParaRPr lang="en-US" sz="2400" kern="1200" dirty="0"/>
        </a:p>
      </dsp:txBody>
      <dsp:txXfrm>
        <a:off x="966876" y="1591607"/>
        <a:ext cx="2272307" cy="1363384"/>
      </dsp:txXfrm>
    </dsp:sp>
    <dsp:sp modelId="{28290D61-D315-457A-9B8A-0300BFD80ED4}">
      <dsp:nvSpPr>
        <dsp:cNvPr id="0" name=""/>
        <dsp:cNvSpPr/>
      </dsp:nvSpPr>
      <dsp:spPr>
        <a:xfrm>
          <a:off x="3466415" y="1591607"/>
          <a:ext cx="2272307" cy="1363384"/>
        </a:xfrm>
        <a:prstGeom prst="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Popular Press Resources</a:t>
          </a:r>
          <a:endParaRPr lang="en-US" sz="2400" kern="1200" dirty="0"/>
        </a:p>
      </dsp:txBody>
      <dsp:txXfrm>
        <a:off x="3466415" y="1591607"/>
        <a:ext cx="2272307" cy="1363384"/>
      </dsp:txXfrm>
    </dsp:sp>
    <dsp:sp modelId="{D0FC597C-2A64-4C54-9D39-B7D348D67EFA}">
      <dsp:nvSpPr>
        <dsp:cNvPr id="0" name=""/>
        <dsp:cNvSpPr/>
      </dsp:nvSpPr>
      <dsp:spPr>
        <a:xfrm>
          <a:off x="2216646" y="3182223"/>
          <a:ext cx="2272307" cy="1363384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New Extension Publications and Resources</a:t>
          </a:r>
          <a:endParaRPr lang="en-US" sz="2400" kern="1200" dirty="0"/>
        </a:p>
      </dsp:txBody>
      <dsp:txXfrm>
        <a:off x="2216646" y="3182223"/>
        <a:ext cx="2272307" cy="1363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3D059-B25B-4A53-BA8C-D2556A807887}">
      <dsp:nvSpPr>
        <dsp:cNvPr id="0" name=""/>
        <dsp:cNvSpPr/>
      </dsp:nvSpPr>
      <dsp:spPr>
        <a:xfrm>
          <a:off x="569081" y="1222382"/>
          <a:ext cx="2259210" cy="197483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Timely topic linked to university source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Frequency</a:t>
          </a:r>
          <a:endParaRPr lang="en-US" sz="1400" kern="1200" dirty="0"/>
        </a:p>
      </dsp:txBody>
      <dsp:txXfrm>
        <a:off x="1133884" y="1518607"/>
        <a:ext cx="1101365" cy="1382384"/>
      </dsp:txXfrm>
    </dsp:sp>
    <dsp:sp modelId="{03EB1087-3C42-4521-BA89-9EF680EA42D2}">
      <dsp:nvSpPr>
        <dsp:cNvPr id="0" name=""/>
        <dsp:cNvSpPr/>
      </dsp:nvSpPr>
      <dsp:spPr>
        <a:xfrm>
          <a:off x="4278" y="1644997"/>
          <a:ext cx="1129605" cy="11296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Post</a:t>
          </a:r>
          <a:endParaRPr lang="en-US" sz="1200" kern="1200" dirty="0"/>
        </a:p>
      </dsp:txBody>
      <dsp:txXfrm>
        <a:off x="169705" y="1810424"/>
        <a:ext cx="798751" cy="798751"/>
      </dsp:txXfrm>
    </dsp:sp>
    <dsp:sp modelId="{1D8A1BEF-FB0C-4972-B16C-EB780F9B61F9}">
      <dsp:nvSpPr>
        <dsp:cNvPr id="0" name=""/>
        <dsp:cNvSpPr/>
      </dsp:nvSpPr>
      <dsp:spPr>
        <a:xfrm>
          <a:off x="3534295" y="1222382"/>
          <a:ext cx="2259210" cy="197483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On your personal page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With others in your network</a:t>
          </a:r>
          <a:endParaRPr lang="en-US" sz="1400" kern="1200" dirty="0"/>
        </a:p>
      </dsp:txBody>
      <dsp:txXfrm>
        <a:off x="4099098" y="1518607"/>
        <a:ext cx="1101365" cy="1382384"/>
      </dsp:txXfrm>
    </dsp:sp>
    <dsp:sp modelId="{8D534BEA-681B-4779-B42A-CEF84EF61984}">
      <dsp:nvSpPr>
        <dsp:cNvPr id="0" name=""/>
        <dsp:cNvSpPr/>
      </dsp:nvSpPr>
      <dsp:spPr>
        <a:xfrm>
          <a:off x="2969493" y="1644997"/>
          <a:ext cx="1129605" cy="11296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Share</a:t>
          </a:r>
          <a:endParaRPr lang="en-US" sz="1200" kern="1200" dirty="0"/>
        </a:p>
      </dsp:txBody>
      <dsp:txXfrm>
        <a:off x="3134920" y="1810424"/>
        <a:ext cx="798751" cy="798751"/>
      </dsp:txXfrm>
    </dsp:sp>
    <dsp:sp modelId="{DEBA757E-E935-4463-B697-4F8C04C14420}">
      <dsp:nvSpPr>
        <dsp:cNvPr id="0" name=""/>
        <dsp:cNvSpPr/>
      </dsp:nvSpPr>
      <dsp:spPr>
        <a:xfrm>
          <a:off x="6499510" y="1222382"/>
          <a:ext cx="2259210" cy="197483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Monthly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Yearly</a:t>
          </a:r>
          <a:endParaRPr lang="en-US" sz="1400" kern="1200" dirty="0"/>
        </a:p>
      </dsp:txBody>
      <dsp:txXfrm>
        <a:off x="7064312" y="1518607"/>
        <a:ext cx="1101365" cy="1382384"/>
      </dsp:txXfrm>
    </dsp:sp>
    <dsp:sp modelId="{DCADD5AC-A7B7-4C53-AC62-225CFE212124}">
      <dsp:nvSpPr>
        <dsp:cNvPr id="0" name=""/>
        <dsp:cNvSpPr/>
      </dsp:nvSpPr>
      <dsp:spPr>
        <a:xfrm>
          <a:off x="5934707" y="1644997"/>
          <a:ext cx="1129605" cy="11296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Summarize</a:t>
          </a:r>
          <a:endParaRPr lang="en-US" sz="1200" kern="1200" dirty="0"/>
        </a:p>
      </dsp:txBody>
      <dsp:txXfrm>
        <a:off x="6100134" y="1810424"/>
        <a:ext cx="798751" cy="798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DEC5-BAC6-4E4F-BB44-07C33D4C0421}" type="datetimeFigureOut">
              <a:rPr lang="en-US" smtClean="0"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BAF6-4328-4DBB-8009-F2D84DA7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73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DEC5-BAC6-4E4F-BB44-07C33D4C0421}" type="datetimeFigureOut">
              <a:rPr lang="en-US" smtClean="0"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BAF6-4328-4DBB-8009-F2D84DA7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3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DEC5-BAC6-4E4F-BB44-07C33D4C0421}" type="datetimeFigureOut">
              <a:rPr lang="en-US" smtClean="0"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BAF6-4328-4DBB-8009-F2D84DA7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7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DEC5-BAC6-4E4F-BB44-07C33D4C0421}" type="datetimeFigureOut">
              <a:rPr lang="en-US" smtClean="0"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BAF6-4328-4DBB-8009-F2D84DA7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6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DEC5-BAC6-4E4F-BB44-07C33D4C0421}" type="datetimeFigureOut">
              <a:rPr lang="en-US" smtClean="0"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BAF6-4328-4DBB-8009-F2D84DA7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99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DEC5-BAC6-4E4F-BB44-07C33D4C0421}" type="datetimeFigureOut">
              <a:rPr lang="en-US" smtClean="0"/>
              <a:t>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BAF6-4328-4DBB-8009-F2D84DA7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26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DEC5-BAC6-4E4F-BB44-07C33D4C0421}" type="datetimeFigureOut">
              <a:rPr lang="en-US" smtClean="0"/>
              <a:t>1/12/17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BAF6-4328-4DBB-8009-F2D84DA7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58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DEC5-BAC6-4E4F-BB44-07C33D4C0421}" type="datetimeFigureOut">
              <a:rPr lang="en-US" smtClean="0"/>
              <a:t>1/12/17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BAF6-4328-4DBB-8009-F2D84DA7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94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DEC5-BAC6-4E4F-BB44-07C33D4C0421}" type="datetimeFigureOut">
              <a:rPr lang="en-US" smtClean="0"/>
              <a:t>1/12/17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BAF6-4328-4DBB-8009-F2D84DA7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2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DEC5-BAC6-4E4F-BB44-07C33D4C0421}" type="datetimeFigureOut">
              <a:rPr lang="en-US" smtClean="0"/>
              <a:t>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BAF6-4328-4DBB-8009-F2D84DA7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26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DEC5-BAC6-4E4F-BB44-07C33D4C0421}" type="datetimeFigureOut">
              <a:rPr lang="en-US" smtClean="0"/>
              <a:t>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BAF6-4328-4DBB-8009-F2D84DA7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6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4DEC5-BAC6-4E4F-BB44-07C33D4C0421}" type="datetimeFigureOut">
              <a:rPr lang="en-US" smtClean="0"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8BAF6-4328-4DBB-8009-F2D84DA750B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647"/>
            <a:ext cx="1981200" cy="710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791200"/>
            <a:ext cx="1066800" cy="98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8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m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m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tm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tm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m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m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m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m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m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Relationship Id="rId3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mp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39975"/>
            <a:ext cx="9144000" cy="1470025"/>
          </a:xfrm>
        </p:spPr>
        <p:txBody>
          <a:bodyPr/>
          <a:lstStyle/>
          <a:p>
            <a:r>
              <a:rPr lang="en-US" b="1" dirty="0" smtClean="0"/>
              <a:t>Interactive Decision Tools for Cattlemen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Kim Mullenix, Ph.D.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Assistant Professor/Extension Specialist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Beef Cattle Production Systems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Auburn University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6043136"/>
            <a:ext cx="457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ASAS Southern Section Webinar Series</a:t>
            </a:r>
          </a:p>
          <a:p>
            <a:pPr algn="ctr"/>
            <a:r>
              <a:rPr lang="en-US" sz="1400" dirty="0" smtClean="0"/>
              <a:t>January 12, 2016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0425"/>
            <a:ext cx="30480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25590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 Balancer and Nutrition Tools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95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UGA Basic Balancer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3657600" cy="4191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UGA Basic Balancer Program (B 1371)</a:t>
            </a:r>
          </a:p>
          <a:p>
            <a:pPr lvl="1"/>
            <a:r>
              <a:rPr lang="en-US" dirty="0"/>
              <a:t>Excel spreadsheet decision aid to formulate basic rations</a:t>
            </a:r>
          </a:p>
          <a:p>
            <a:pPr lvl="1"/>
            <a:r>
              <a:rPr lang="en-US" dirty="0"/>
              <a:t>Uses NRC (2000) </a:t>
            </a:r>
            <a:r>
              <a:rPr lang="en-US" dirty="0" smtClean="0"/>
              <a:t>recommendations</a:t>
            </a:r>
          </a:p>
          <a:p>
            <a:pPr lvl="1"/>
            <a:r>
              <a:rPr lang="en-US" dirty="0" smtClean="0"/>
              <a:t>Updated in 2016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UGA Basic Balancer Instructions 8-10-2010.pdf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2" t="30725" r="41507" b="10750"/>
          <a:stretch/>
        </p:blipFill>
        <p:spPr>
          <a:xfrm>
            <a:off x="3962400" y="1441537"/>
            <a:ext cx="5035465" cy="47271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62200" y="6168711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Download at: http://extension.uga.edu/publications/detail.cfm?number=B1371</a:t>
            </a:r>
          </a:p>
        </p:txBody>
      </p:sp>
    </p:spTree>
    <p:extLst>
      <p:ext uri="{BB962C8B-B14F-4D97-AF65-F5344CB8AC3E}">
        <p14:creationId xmlns:p14="http://schemas.microsoft.com/office/powerpoint/2010/main" val="395177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118"/>
            <a:ext cx="9144000" cy="639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19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638"/>
            <a:ext cx="9144000" cy="58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60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1759"/>
            <a:ext cx="9144000" cy="337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95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Regional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University of Arkansas</a:t>
            </a:r>
          </a:p>
          <a:p>
            <a:pPr marL="742950" lvl="2" indent="-342900"/>
            <a:r>
              <a:rPr lang="en-US" dirty="0"/>
              <a:t>Cattle Grower Ration Balancer</a:t>
            </a:r>
          </a:p>
          <a:p>
            <a:pPr marL="742950" lvl="2" indent="-342900"/>
            <a:r>
              <a:rPr lang="en-US" dirty="0"/>
              <a:t>Only for stocker cattle</a:t>
            </a:r>
          </a:p>
          <a:p>
            <a:endParaRPr lang="en-US" dirty="0"/>
          </a:p>
          <a:p>
            <a:r>
              <a:rPr lang="en-US" dirty="0"/>
              <a:t>Oklahoma State University</a:t>
            </a:r>
          </a:p>
          <a:p>
            <a:pPr lvl="1"/>
            <a:r>
              <a:rPr lang="en-US" dirty="0"/>
              <a:t>Ration balancer, forage value calculator</a:t>
            </a:r>
          </a:p>
          <a:p>
            <a:pPr lvl="1"/>
            <a:r>
              <a:rPr lang="en-US" dirty="0"/>
              <a:t>Cows, stockers, etc.</a:t>
            </a:r>
          </a:p>
        </p:txBody>
      </p:sp>
    </p:spTree>
    <p:extLst>
      <p:ext uri="{BB962C8B-B14F-4D97-AF65-F5344CB8AC3E}">
        <p14:creationId xmlns:p14="http://schemas.microsoft.com/office/powerpoint/2010/main" val="4203921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Supplemental Feeds Cost Calculator</a:t>
            </a:r>
            <a:br>
              <a:rPr lang="en-US" dirty="0" smtClean="0"/>
            </a:br>
            <a:r>
              <a:rPr lang="en-US" sz="3100" dirty="0" smtClean="0"/>
              <a:t>(aces.edu/</a:t>
            </a:r>
            <a:r>
              <a:rPr lang="en-US" sz="3100" dirty="0" err="1" smtClean="0"/>
              <a:t>beefsystems</a:t>
            </a:r>
            <a:r>
              <a:rPr lang="en-US" sz="3100" dirty="0" smtClean="0"/>
              <a:t>)</a:t>
            </a:r>
            <a:endParaRPr lang="en-US" sz="3100" dirty="0"/>
          </a:p>
        </p:txBody>
      </p:sp>
      <p:pic>
        <p:nvPicPr>
          <p:cNvPr id="4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2600"/>
            <a:ext cx="5780925" cy="4525963"/>
          </a:xfrm>
        </p:spPr>
      </p:pic>
    </p:spTree>
    <p:extLst>
      <p:ext uri="{BB962C8B-B14F-4D97-AF65-F5344CB8AC3E}">
        <p14:creationId xmlns:p14="http://schemas.microsoft.com/office/powerpoint/2010/main" val="1209246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Apps for Cattle Producers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34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</a:t>
            </a:r>
            <a:r>
              <a:rPr lang="en-US" dirty="0" err="1" smtClean="0"/>
              <a:t>Cowculator</a:t>
            </a:r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89" y="1371600"/>
            <a:ext cx="7497222" cy="44392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03953" y="5911737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Keys:</a:t>
            </a:r>
            <a:r>
              <a:rPr lang="en-US" dirty="0" smtClean="0"/>
              <a:t> Cost of AI vs. natural service</a:t>
            </a:r>
          </a:p>
          <a:p>
            <a:r>
              <a:rPr lang="en-US" dirty="0" smtClean="0"/>
              <a:t>Protocols, references,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80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UNL Body Condition Scoring App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57" y="1447800"/>
            <a:ext cx="7230485" cy="4271475"/>
          </a:xfrm>
        </p:spPr>
      </p:pic>
      <p:sp>
        <p:nvSpPr>
          <p:cNvPr id="3" name="TextBox 2"/>
          <p:cNvSpPr txBox="1"/>
          <p:nvPr/>
        </p:nvSpPr>
        <p:spPr>
          <a:xfrm>
            <a:off x="2209800" y="57912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BCS Beef Cows – Take photos of cows in herd, indicate time of year, ID info, and score. Keeps reference points for multiple inputs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004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Coursework</a:t>
            </a:r>
          </a:p>
          <a:p>
            <a:r>
              <a:rPr lang="en-US" dirty="0" smtClean="0"/>
              <a:t>Electronic Publications</a:t>
            </a:r>
          </a:p>
          <a:p>
            <a:r>
              <a:rPr lang="en-US" dirty="0" smtClean="0"/>
              <a:t>Ration Balancer Tools</a:t>
            </a:r>
          </a:p>
          <a:p>
            <a:r>
              <a:rPr lang="en-US" dirty="0" smtClean="0"/>
              <a:t>Apps</a:t>
            </a:r>
          </a:p>
          <a:p>
            <a:r>
              <a:rPr lang="en-US" dirty="0" smtClean="0"/>
              <a:t>Social Media</a:t>
            </a:r>
          </a:p>
          <a:p>
            <a:pPr lvl="1"/>
            <a:r>
              <a:rPr lang="en-US" dirty="0" smtClean="0"/>
              <a:t>Implications for Agents – Reporting Impacts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79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Mississippi State Cattle Calculator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89" y="1247470"/>
            <a:ext cx="7135221" cy="43630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570607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Basic cattle management calculations – reproductive measures, animal performance, trailer stocking density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0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Stocking Rate Calculator for Grazing Livestock 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99" y="1610204"/>
            <a:ext cx="7887801" cy="4505954"/>
          </a:xfrm>
        </p:spPr>
      </p:pic>
      <p:sp>
        <p:nvSpPr>
          <p:cNvPr id="3" name="TextBox 2"/>
          <p:cNvSpPr txBox="1"/>
          <p:nvPr/>
        </p:nvSpPr>
        <p:spPr>
          <a:xfrm>
            <a:off x="2590800" y="61722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cost, but powerful tool. Need estimation of forage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01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18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Quick way to reach large numbers of stakeholders</a:t>
            </a:r>
          </a:p>
          <a:p>
            <a:r>
              <a:rPr lang="en-US" dirty="0" smtClean="0"/>
              <a:t>Popular</a:t>
            </a:r>
          </a:p>
          <a:p>
            <a:r>
              <a:rPr lang="en-US" dirty="0" smtClean="0"/>
              <a:t>Easy</a:t>
            </a:r>
          </a:p>
          <a:p>
            <a:r>
              <a:rPr lang="en-US" dirty="0" smtClean="0"/>
              <a:t>Free (generally)</a:t>
            </a:r>
          </a:p>
          <a:p>
            <a:r>
              <a:rPr lang="en-US" dirty="0" smtClean="0"/>
              <a:t>Builds a following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How do we measure what is really going on with social media?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471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 – Who is using social media?</a:t>
            </a:r>
            <a:endParaRPr lang="en-US" dirty="0"/>
          </a:p>
        </p:txBody>
      </p:sp>
      <p:pic>
        <p:nvPicPr>
          <p:cNvPr id="1026" name="Picture 2" descr="Image result for social media usage trends by 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096000" cy="414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115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Facebook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Alabama Beef Systems Extension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Twitter</a:t>
            </a:r>
            <a:endParaRPr lang="en-US" sz="3200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925452"/>
            <a:ext cx="3962400" cy="27895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24400" y="236220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ACESBeef</a:t>
            </a:r>
            <a:r>
              <a:rPr lang="en-US" dirty="0" smtClean="0"/>
              <a:t> @</a:t>
            </a:r>
            <a:r>
              <a:rPr lang="en-US" dirty="0" err="1" smtClean="0"/>
              <a:t>ACESedu</a:t>
            </a:r>
            <a:endParaRPr lang="en-US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25452"/>
            <a:ext cx="4141649" cy="27895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00200"/>
            <a:ext cx="571500" cy="571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00200"/>
            <a:ext cx="64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80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Examples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8680156"/>
              </p:ext>
            </p:extLst>
          </p:nvPr>
        </p:nvGraphicFramePr>
        <p:xfrm>
          <a:off x="1295400" y="1447800"/>
          <a:ext cx="67056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0952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to create an account</a:t>
            </a:r>
          </a:p>
          <a:p>
            <a:endParaRPr lang="en-US" dirty="0" smtClean="0"/>
          </a:p>
          <a:p>
            <a:r>
              <a:rPr lang="en-US" dirty="0" smtClean="0"/>
              <a:t>Check with individual university extension communications office about standard formatting requirements</a:t>
            </a:r>
          </a:p>
          <a:p>
            <a:endParaRPr lang="en-US" dirty="0" smtClean="0"/>
          </a:p>
          <a:p>
            <a:r>
              <a:rPr lang="en-US" dirty="0" smtClean="0"/>
              <a:t>Schedule, schedule, schedule!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736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Making Social Media Work For You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98238621"/>
              </p:ext>
            </p:extLst>
          </p:nvPr>
        </p:nvGraphicFramePr>
        <p:xfrm>
          <a:off x="228600" y="1447800"/>
          <a:ext cx="8763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6383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Live streaming</a:t>
            </a:r>
          </a:p>
          <a:p>
            <a:pPr lvl="1"/>
            <a:r>
              <a:rPr lang="en-US" dirty="0"/>
              <a:t>Short informational </a:t>
            </a:r>
            <a:r>
              <a:rPr lang="en-US" dirty="0" smtClean="0"/>
              <a:t>clips</a:t>
            </a:r>
          </a:p>
          <a:p>
            <a:pPr lvl="1"/>
            <a:r>
              <a:rPr lang="en-US" dirty="0" smtClean="0"/>
              <a:t>Meetings/conferences</a:t>
            </a:r>
          </a:p>
          <a:p>
            <a:pPr lvl="2"/>
            <a:r>
              <a:rPr lang="en-US" dirty="0" smtClean="0"/>
              <a:t>Ex. Drought programming in Alabama 2016</a:t>
            </a:r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Frequency is important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52600"/>
            <a:ext cx="4013184" cy="3581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6187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coursework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438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what….how can we report impacts?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Monthly</a:t>
            </a:r>
          </a:p>
          <a:p>
            <a:pPr lvl="1"/>
            <a:r>
              <a:rPr lang="en-US" dirty="0"/>
              <a:t>Number of posts</a:t>
            </a:r>
          </a:p>
          <a:p>
            <a:pPr lvl="1"/>
            <a:r>
              <a:rPr lang="en-US" dirty="0"/>
              <a:t>Reach of posts</a:t>
            </a:r>
          </a:p>
          <a:p>
            <a:endParaRPr lang="en-US" dirty="0" smtClean="0"/>
          </a:p>
          <a:p>
            <a:r>
              <a:rPr lang="en-US" dirty="0" smtClean="0"/>
              <a:t>Yearly</a:t>
            </a:r>
          </a:p>
          <a:p>
            <a:pPr lvl="1"/>
            <a:r>
              <a:rPr lang="en-US" dirty="0" smtClean="0"/>
              <a:t>Change in number of followers</a:t>
            </a:r>
          </a:p>
          <a:p>
            <a:pPr lvl="1"/>
            <a:r>
              <a:rPr lang="en-US" dirty="0" smtClean="0"/>
              <a:t>Change in demographics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7358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" name="Picture 3" descr="C:\Users\clinemk\Pictures\BeefSystems-Black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904" y="3505200"/>
            <a:ext cx="2106541" cy="255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linemk\Pictures\Beef Systems QR Co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409177"/>
            <a:ext cx="1870811" cy="187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1409177"/>
            <a:ext cx="472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Special thanks to the following for creating these regional resources:</a:t>
            </a:r>
          </a:p>
          <a:p>
            <a:endParaRPr lang="en-US" dirty="0"/>
          </a:p>
          <a:p>
            <a:r>
              <a:rPr lang="en-US" dirty="0" smtClean="0"/>
              <a:t>Dr. Brandi </a:t>
            </a:r>
            <a:r>
              <a:rPr lang="en-US" dirty="0" err="1" smtClean="0"/>
              <a:t>Karisch</a:t>
            </a:r>
            <a:endParaRPr lang="en-US" dirty="0" smtClean="0"/>
          </a:p>
          <a:p>
            <a:r>
              <a:rPr lang="en-US" dirty="0" smtClean="0"/>
              <a:t>Dr. Dave </a:t>
            </a:r>
            <a:r>
              <a:rPr lang="en-US" dirty="0" err="1" smtClean="0"/>
              <a:t>Lalman</a:t>
            </a:r>
            <a:endParaRPr lang="en-US" dirty="0" smtClean="0"/>
          </a:p>
          <a:p>
            <a:r>
              <a:rPr lang="en-US" dirty="0" smtClean="0"/>
              <a:t>Dr. Lawton Stewart</a:t>
            </a:r>
          </a:p>
          <a:p>
            <a:r>
              <a:rPr lang="en-US" dirty="0" smtClean="0"/>
              <a:t>Dr. Nicolas </a:t>
            </a:r>
            <a:r>
              <a:rPr lang="en-US" dirty="0" err="1" smtClean="0"/>
              <a:t>DiLorenzo</a:t>
            </a:r>
            <a:endParaRPr lang="en-US" dirty="0" smtClean="0"/>
          </a:p>
          <a:p>
            <a:r>
              <a:rPr lang="en-US" dirty="0" smtClean="0"/>
              <a:t>Dr. Cliff Lamb</a:t>
            </a:r>
          </a:p>
          <a:p>
            <a:r>
              <a:rPr lang="en-US" dirty="0" smtClean="0"/>
              <a:t>Dr. Rick </a:t>
            </a:r>
            <a:r>
              <a:rPr lang="en-US" dirty="0" err="1" smtClean="0"/>
              <a:t>Rasby</a:t>
            </a:r>
            <a:endParaRPr lang="en-US" dirty="0" smtClean="0"/>
          </a:p>
          <a:p>
            <a:r>
              <a:rPr lang="en-US" dirty="0" smtClean="0"/>
              <a:t>Dr. Shane </a:t>
            </a:r>
            <a:r>
              <a:rPr lang="en-US" dirty="0" err="1" smtClean="0"/>
              <a:t>Gadberry</a:t>
            </a:r>
            <a:endParaRPr lang="en-US" dirty="0" smtClean="0"/>
          </a:p>
          <a:p>
            <a:r>
              <a:rPr lang="en-US" dirty="0" smtClean="0"/>
              <a:t>Dr. Kim </a:t>
            </a:r>
            <a:r>
              <a:rPr lang="en-US" dirty="0" err="1" smtClean="0"/>
              <a:t>Mullenix</a:t>
            </a:r>
            <a:endParaRPr lang="en-US" dirty="0" smtClean="0"/>
          </a:p>
          <a:p>
            <a:r>
              <a:rPr lang="en-US" dirty="0" smtClean="0"/>
              <a:t>Dr. Jennifer Tucker</a:t>
            </a:r>
          </a:p>
          <a:p>
            <a:r>
              <a:rPr lang="en-US" dirty="0" smtClean="0"/>
              <a:t>Dr. Lisa </a:t>
            </a:r>
            <a:r>
              <a:rPr lang="en-US" dirty="0" err="1" smtClean="0"/>
              <a:t>Kriese</a:t>
            </a:r>
            <a:r>
              <a:rPr lang="en-US" dirty="0" smtClean="0"/>
              <a:t>-Anderson</a:t>
            </a:r>
          </a:p>
          <a:p>
            <a:r>
              <a:rPr lang="en-US" dirty="0" smtClean="0"/>
              <a:t>Dr. Soren </a:t>
            </a:r>
            <a:r>
              <a:rPr lang="en-US" dirty="0" err="1" smtClean="0"/>
              <a:t>Rodning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443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Beef Basics Online Course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dirty="0" smtClean="0"/>
              <a:t>8 week course</a:t>
            </a:r>
          </a:p>
          <a:p>
            <a:r>
              <a:rPr lang="en-US" dirty="0" smtClean="0"/>
              <a:t>8 modules</a:t>
            </a:r>
          </a:p>
          <a:p>
            <a:pPr lvl="1"/>
            <a:r>
              <a:rPr lang="en-US" dirty="0"/>
              <a:t>Forages/Nutrition</a:t>
            </a:r>
          </a:p>
          <a:p>
            <a:pPr lvl="1"/>
            <a:r>
              <a:rPr lang="en-US" dirty="0"/>
              <a:t>Health</a:t>
            </a:r>
          </a:p>
          <a:p>
            <a:pPr lvl="1"/>
            <a:r>
              <a:rPr lang="en-US" dirty="0"/>
              <a:t>Breeding/Genetics</a:t>
            </a:r>
          </a:p>
          <a:p>
            <a:pPr lvl="1"/>
            <a:r>
              <a:rPr lang="en-US" dirty="0"/>
              <a:t>Meat </a:t>
            </a:r>
            <a:r>
              <a:rPr lang="en-US" dirty="0" smtClean="0"/>
              <a:t>Science</a:t>
            </a:r>
          </a:p>
          <a:p>
            <a:r>
              <a:rPr lang="en-US" dirty="0" smtClean="0"/>
              <a:t>Quizzes and References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76400"/>
            <a:ext cx="4585433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15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Beef Basics Online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r>
              <a:rPr lang="en-US" dirty="0" smtClean="0"/>
              <a:t>Integrated into existing programs</a:t>
            </a:r>
          </a:p>
          <a:p>
            <a:pPr lvl="1"/>
            <a:r>
              <a:rPr lang="en-US" dirty="0" smtClean="0"/>
              <a:t>Basic training concepts for new and beginning farmers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76400"/>
            <a:ext cx="4585433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57912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Online at: </a:t>
            </a:r>
            <a:r>
              <a:rPr lang="en-US" dirty="0"/>
              <a:t>http://www.aces.edu/agriculture/livestock-poultry/beef/BeefBasicsOnlineCourse.php</a:t>
            </a:r>
          </a:p>
        </p:txBody>
      </p:sp>
    </p:spTree>
    <p:extLst>
      <p:ext uri="{BB962C8B-B14F-4D97-AF65-F5344CB8AC3E}">
        <p14:creationId xmlns:p14="http://schemas.microsoft.com/office/powerpoint/2010/main" val="4050084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Online Coursework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Master Cattle Producer’s Programs</a:t>
            </a:r>
          </a:p>
          <a:p>
            <a:pPr lvl="1"/>
            <a:r>
              <a:rPr lang="en-US" dirty="0"/>
              <a:t>Mississippi State University – YouTube</a:t>
            </a:r>
          </a:p>
          <a:p>
            <a:pPr lvl="1"/>
            <a:r>
              <a:rPr lang="en-US" dirty="0"/>
              <a:t>Move to integrate this material into an online platform by other states in region 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3440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447800"/>
            <a:ext cx="4267200" cy="406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Shorter (max about 30 mins)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Timely Topic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Publicity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A</a:t>
            </a:r>
            <a:r>
              <a:rPr lang="en-US" sz="2800" dirty="0" smtClean="0">
                <a:solidFill>
                  <a:prstClr val="black"/>
                </a:solidFill>
              </a:rPr>
              <a:t>labama</a:t>
            </a:r>
            <a:r>
              <a:rPr lang="en-US" sz="2800" dirty="0">
                <a:solidFill>
                  <a:prstClr val="black"/>
                </a:solidFill>
              </a:rPr>
              <a:t>: Monthly webinar – 2</a:t>
            </a:r>
            <a:r>
              <a:rPr lang="en-US" sz="2800" baseline="30000" dirty="0">
                <a:solidFill>
                  <a:prstClr val="black"/>
                </a:solidFill>
              </a:rPr>
              <a:t>nd</a:t>
            </a:r>
            <a:r>
              <a:rPr lang="en-US" sz="2800" dirty="0">
                <a:solidFill>
                  <a:prstClr val="black"/>
                </a:solidFill>
              </a:rPr>
              <a:t> Wednesday of the month – 10 am 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0704" y="3048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Webinars</a:t>
            </a:r>
            <a:endParaRPr lang="en-US"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289" y="1124315"/>
            <a:ext cx="3886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19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publications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12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Beef Basics iBook – Apple iTunes Store 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8" y="1425096"/>
            <a:ext cx="6093292" cy="4899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3200" y="990600"/>
            <a:ext cx="2362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Open iTunes Store on phone or iPad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Search ‘Beef Basics’ </a:t>
            </a:r>
          </a:p>
          <a:p>
            <a:endParaRPr lang="en-US" dirty="0"/>
          </a:p>
        </p:txBody>
      </p:sp>
      <p:pic>
        <p:nvPicPr>
          <p:cNvPr id="1026" name="Picture 2" descr="http://images.huffingtonpost.com/2014-06-03-ibookssol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683" y="3234453"/>
            <a:ext cx="1763234" cy="236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276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578</Words>
  <Application>Microsoft Macintosh PowerPoint</Application>
  <PresentationFormat>On-screen Show (4:3)</PresentationFormat>
  <Paragraphs>135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Interactive Decision Tools for Cattlemen</vt:lpstr>
      <vt:lpstr>Outline</vt:lpstr>
      <vt:lpstr>Online coursework</vt:lpstr>
      <vt:lpstr>Beef Basics Online Course</vt:lpstr>
      <vt:lpstr>Beef Basics Online Course</vt:lpstr>
      <vt:lpstr>Regional Online Coursework</vt:lpstr>
      <vt:lpstr>PowerPoint Presentation</vt:lpstr>
      <vt:lpstr>Electronic publications</vt:lpstr>
      <vt:lpstr>Beef Basics iBook – Apple iTunes Store </vt:lpstr>
      <vt:lpstr>Ration Balancer and Nutrition Tools</vt:lpstr>
      <vt:lpstr>UGA Basic Balancer</vt:lpstr>
      <vt:lpstr>PowerPoint Presentation</vt:lpstr>
      <vt:lpstr>PowerPoint Presentation</vt:lpstr>
      <vt:lpstr>PowerPoint Presentation</vt:lpstr>
      <vt:lpstr>Additional Regional Resources</vt:lpstr>
      <vt:lpstr>Supplemental Feeds Cost Calculator (aces.edu/beefsystems)</vt:lpstr>
      <vt:lpstr>Apps for Cattle Producers</vt:lpstr>
      <vt:lpstr>AI Cowculator</vt:lpstr>
      <vt:lpstr>UNL Body Condition Scoring App</vt:lpstr>
      <vt:lpstr>Mississippi State Cattle Calculator</vt:lpstr>
      <vt:lpstr>Stocking Rate Calculator for Grazing Livestock </vt:lpstr>
      <vt:lpstr>Social media</vt:lpstr>
      <vt:lpstr>Pros and Cons</vt:lpstr>
      <vt:lpstr>Background – Who is using social media?</vt:lpstr>
      <vt:lpstr>Social Media</vt:lpstr>
      <vt:lpstr>Post Examples</vt:lpstr>
      <vt:lpstr>Social Media </vt:lpstr>
      <vt:lpstr>Making Social Media Work For You</vt:lpstr>
      <vt:lpstr>Facebook Features</vt:lpstr>
      <vt:lpstr>So what….how can we report impacts?</vt:lpstr>
      <vt:lpstr>Questions?</vt:lpstr>
    </vt:vector>
  </TitlesOfParts>
  <Company>ACES/CoAg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Mullenix</dc:creator>
  <cp:lastModifiedBy>Mekenzie Hargaden</cp:lastModifiedBy>
  <cp:revision>10</cp:revision>
  <dcterms:created xsi:type="dcterms:W3CDTF">2016-01-11T16:19:19Z</dcterms:created>
  <dcterms:modified xsi:type="dcterms:W3CDTF">2017-01-12T19:55:05Z</dcterms:modified>
</cp:coreProperties>
</file>